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1"/>
    <p:sldMasterId id="2147483653" r:id="rId2"/>
  </p:sldMasterIdLst>
  <p:notesMasterIdLst>
    <p:notesMasterId r:id="rId4"/>
  </p:notesMasterIdLst>
  <p:handoutMasterIdLst>
    <p:handoutMasterId r:id="rId5"/>
  </p:handoutMasterIdLst>
  <p:sldIdLst>
    <p:sldId id="257"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78162D-E0F7-447A-AE8F-B2668C62279C}" v="8" dt="2026-04-14T18:57:17.7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626" autoAdjust="0"/>
  </p:normalViewPr>
  <p:slideViewPr>
    <p:cSldViewPr snapToGrid="0" snapToObjects="1" showGuides="1">
      <p:cViewPr varScale="1">
        <p:scale>
          <a:sx n="20" d="100"/>
          <a:sy n="20" d="100"/>
        </p:scale>
        <p:origin x="2610" y="294"/>
      </p:cViewPr>
      <p:guideLst>
        <p:guide orient="horz" pos="3318"/>
        <p:guide orient="horz" pos="288"/>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4/14/2026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4/14/2026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846862511"/>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338BD29-2BD7-AB47-B9B8-5033641D7C2D}"/>
              </a:ext>
            </a:extLst>
          </p:cNvPr>
          <p:cNvGraphicFramePr>
            <a:graphicFrameLocks noGrp="1"/>
          </p:cNvGraphicFramePr>
          <p:nvPr userDrawn="1">
            <p:extLst>
              <p:ext uri="{D42A27DB-BD31-4B8C-83A1-F6EECF244321}">
                <p14:modId xmlns:p14="http://schemas.microsoft.com/office/powerpoint/2010/main" val="3368528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Placeholder 86">
            <a:extLst>
              <a:ext uri="{FF2B5EF4-FFF2-40B4-BE49-F238E27FC236}">
                <a16:creationId xmlns:a16="http://schemas.microsoft.com/office/drawing/2014/main" id="{B51B601C-AA87-C448-96E5-5B6D1C8B4249}"/>
              </a:ext>
            </a:extLst>
          </p:cNvPr>
          <p:cNvSpPr>
            <a:spLocks noGrp="1"/>
          </p:cNvSpPr>
          <p:nvPr>
            <p:ph type="body" sz="quarter" idx="10"/>
          </p:nvPr>
        </p:nvSpPr>
        <p:spPr/>
        <p:txBody>
          <a:bodyPr/>
          <a:lstStyle/>
          <a:p>
            <a:endParaRPr lang="en-US"/>
          </a:p>
        </p:txBody>
      </p:sp>
      <p:sp>
        <p:nvSpPr>
          <p:cNvPr id="88" name="Text Placeholder 87">
            <a:extLst>
              <a:ext uri="{FF2B5EF4-FFF2-40B4-BE49-F238E27FC236}">
                <a16:creationId xmlns:a16="http://schemas.microsoft.com/office/drawing/2014/main" id="{ED6BA1F4-974B-AA4D-BF12-3F1211493C26}"/>
              </a:ext>
            </a:extLst>
          </p:cNvPr>
          <p:cNvSpPr>
            <a:spLocks noGrp="1"/>
          </p:cNvSpPr>
          <p:nvPr>
            <p:ph type="body" sz="quarter" idx="11"/>
          </p:nvPr>
        </p:nvSpPr>
        <p:spPr/>
        <p:txBody>
          <a:bodyPr/>
          <a:lstStyle/>
          <a:p>
            <a:endParaRPr lang="en-US"/>
          </a:p>
        </p:txBody>
      </p:sp>
      <p:sp>
        <p:nvSpPr>
          <p:cNvPr id="89" name="Text Placeholder 88">
            <a:extLst>
              <a:ext uri="{FF2B5EF4-FFF2-40B4-BE49-F238E27FC236}">
                <a16:creationId xmlns:a16="http://schemas.microsoft.com/office/drawing/2014/main" id="{52482D9A-DD3A-3E4D-B5A8-692345FB258E}"/>
              </a:ext>
            </a:extLst>
          </p:cNvPr>
          <p:cNvSpPr>
            <a:spLocks noGrp="1"/>
          </p:cNvSpPr>
          <p:nvPr>
            <p:ph type="body" sz="quarter" idx="20"/>
          </p:nvPr>
        </p:nvSpPr>
        <p:spPr/>
        <p:txBody>
          <a:bodyPr/>
          <a:lstStyle/>
          <a:p>
            <a:endParaRPr lang="en-US"/>
          </a:p>
        </p:txBody>
      </p:sp>
      <p:sp>
        <p:nvSpPr>
          <p:cNvPr id="90" name="Text Placeholder 89">
            <a:extLst>
              <a:ext uri="{FF2B5EF4-FFF2-40B4-BE49-F238E27FC236}">
                <a16:creationId xmlns:a16="http://schemas.microsoft.com/office/drawing/2014/main" id="{B20DAE73-7398-3541-9047-3EF06FA94C0B}"/>
              </a:ext>
            </a:extLst>
          </p:cNvPr>
          <p:cNvSpPr>
            <a:spLocks noGrp="1"/>
          </p:cNvSpPr>
          <p:nvPr>
            <p:ph type="body" sz="quarter" idx="21"/>
          </p:nvPr>
        </p:nvSpPr>
        <p:spPr/>
        <p:txBody>
          <a:bodyPr/>
          <a:lstStyle/>
          <a:p>
            <a:endParaRPr lang="en-US"/>
          </a:p>
        </p:txBody>
      </p:sp>
      <p:sp>
        <p:nvSpPr>
          <p:cNvPr id="91" name="Text Placeholder 90">
            <a:extLst>
              <a:ext uri="{FF2B5EF4-FFF2-40B4-BE49-F238E27FC236}">
                <a16:creationId xmlns:a16="http://schemas.microsoft.com/office/drawing/2014/main" id="{6A984DC8-C031-724D-9B33-B7D232AE5C5D}"/>
              </a:ext>
            </a:extLst>
          </p:cNvPr>
          <p:cNvSpPr>
            <a:spLocks noGrp="1"/>
          </p:cNvSpPr>
          <p:nvPr>
            <p:ph type="body" sz="quarter" idx="22"/>
          </p:nvPr>
        </p:nvSpPr>
        <p:spPr/>
        <p:txBody>
          <a:bodyPr/>
          <a:lstStyle/>
          <a:p>
            <a:endParaRPr lang="en-US"/>
          </a:p>
        </p:txBody>
      </p:sp>
      <p:sp>
        <p:nvSpPr>
          <p:cNvPr id="92" name="Text Placeholder 91">
            <a:extLst>
              <a:ext uri="{FF2B5EF4-FFF2-40B4-BE49-F238E27FC236}">
                <a16:creationId xmlns:a16="http://schemas.microsoft.com/office/drawing/2014/main" id="{2EA51318-ADEE-ED41-AE79-D80086567C7D}"/>
              </a:ext>
            </a:extLst>
          </p:cNvPr>
          <p:cNvSpPr>
            <a:spLocks noGrp="1"/>
          </p:cNvSpPr>
          <p:nvPr>
            <p:ph type="body" sz="quarter" idx="23"/>
          </p:nvPr>
        </p:nvSpPr>
        <p:spPr/>
        <p:txBody>
          <a:bodyPr/>
          <a:lstStyle/>
          <a:p>
            <a:endParaRPr lang="en-US"/>
          </a:p>
        </p:txBody>
      </p:sp>
      <p:sp>
        <p:nvSpPr>
          <p:cNvPr id="93" name="Text Placeholder 92">
            <a:extLst>
              <a:ext uri="{FF2B5EF4-FFF2-40B4-BE49-F238E27FC236}">
                <a16:creationId xmlns:a16="http://schemas.microsoft.com/office/drawing/2014/main" id="{38D8D04E-BA04-3645-8D54-47AEE765C8B0}"/>
              </a:ext>
            </a:extLst>
          </p:cNvPr>
          <p:cNvSpPr>
            <a:spLocks noGrp="1"/>
          </p:cNvSpPr>
          <p:nvPr>
            <p:ph type="body" sz="quarter" idx="24"/>
          </p:nvPr>
        </p:nvSpPr>
        <p:spPr/>
        <p:txBody>
          <a:bodyPr/>
          <a:lstStyle/>
          <a:p>
            <a:endParaRPr lang="en-US"/>
          </a:p>
        </p:txBody>
      </p:sp>
      <p:sp>
        <p:nvSpPr>
          <p:cNvPr id="94" name="Text Placeholder 93">
            <a:extLst>
              <a:ext uri="{FF2B5EF4-FFF2-40B4-BE49-F238E27FC236}">
                <a16:creationId xmlns:a16="http://schemas.microsoft.com/office/drawing/2014/main" id="{2F97B74B-534C-0842-BE55-AF8FB3442020}"/>
              </a:ext>
            </a:extLst>
          </p:cNvPr>
          <p:cNvSpPr>
            <a:spLocks noGrp="1"/>
          </p:cNvSpPr>
          <p:nvPr>
            <p:ph type="body" sz="quarter" idx="25"/>
          </p:nvPr>
        </p:nvSpPr>
        <p:spPr/>
        <p:txBody>
          <a:bodyPr/>
          <a:lstStyle/>
          <a:p>
            <a:endParaRPr lang="en-US"/>
          </a:p>
        </p:txBody>
      </p:sp>
      <p:sp>
        <p:nvSpPr>
          <p:cNvPr id="95" name="Text Placeholder 94">
            <a:extLst>
              <a:ext uri="{FF2B5EF4-FFF2-40B4-BE49-F238E27FC236}">
                <a16:creationId xmlns:a16="http://schemas.microsoft.com/office/drawing/2014/main" id="{C425D03E-96C1-804B-9990-78B2B8349537}"/>
              </a:ext>
            </a:extLst>
          </p:cNvPr>
          <p:cNvSpPr>
            <a:spLocks noGrp="1"/>
          </p:cNvSpPr>
          <p:nvPr>
            <p:ph type="body" sz="quarter" idx="26"/>
          </p:nvPr>
        </p:nvSpPr>
        <p:spPr/>
        <p:txBody>
          <a:bodyPr/>
          <a:lstStyle/>
          <a:p>
            <a:endParaRPr lang="en-US"/>
          </a:p>
        </p:txBody>
      </p:sp>
      <p:sp>
        <p:nvSpPr>
          <p:cNvPr id="96" name="Text Placeholder 95">
            <a:extLst>
              <a:ext uri="{FF2B5EF4-FFF2-40B4-BE49-F238E27FC236}">
                <a16:creationId xmlns:a16="http://schemas.microsoft.com/office/drawing/2014/main" id="{59AA662D-8D39-F746-9987-521130222D8C}"/>
              </a:ext>
            </a:extLst>
          </p:cNvPr>
          <p:cNvSpPr>
            <a:spLocks noGrp="1"/>
          </p:cNvSpPr>
          <p:nvPr>
            <p:ph type="body" sz="quarter" idx="27"/>
          </p:nvPr>
        </p:nvSpPr>
        <p:spPr/>
        <p:txBody>
          <a:bodyPr/>
          <a:lstStyle/>
          <a:p>
            <a:endParaRPr lang="en-US"/>
          </a:p>
        </p:txBody>
      </p:sp>
      <p:sp>
        <p:nvSpPr>
          <p:cNvPr id="97" name="Text Placeholder 96">
            <a:extLst>
              <a:ext uri="{FF2B5EF4-FFF2-40B4-BE49-F238E27FC236}">
                <a16:creationId xmlns:a16="http://schemas.microsoft.com/office/drawing/2014/main" id="{C9838796-29D9-8A4D-9392-4C51FAC609C9}"/>
              </a:ext>
            </a:extLst>
          </p:cNvPr>
          <p:cNvSpPr>
            <a:spLocks noGrp="1"/>
          </p:cNvSpPr>
          <p:nvPr>
            <p:ph type="body" sz="quarter" idx="28"/>
          </p:nvPr>
        </p:nvSpPr>
        <p:spPr/>
        <p:txBody>
          <a:bodyPr/>
          <a:lstStyle/>
          <a:p>
            <a:endParaRPr lang="en-US"/>
          </a:p>
        </p:txBody>
      </p:sp>
      <p:sp>
        <p:nvSpPr>
          <p:cNvPr id="98" name="Text Placeholder 97">
            <a:extLst>
              <a:ext uri="{FF2B5EF4-FFF2-40B4-BE49-F238E27FC236}">
                <a16:creationId xmlns:a16="http://schemas.microsoft.com/office/drawing/2014/main" id="{5FF1C2DE-3A2B-6E4D-A87A-F041F0046A3A}"/>
              </a:ext>
            </a:extLst>
          </p:cNvPr>
          <p:cNvSpPr>
            <a:spLocks noGrp="1"/>
          </p:cNvSpPr>
          <p:nvPr>
            <p:ph type="body" sz="quarter" idx="29"/>
          </p:nvPr>
        </p:nvSpPr>
        <p:spPr/>
        <p:txBody>
          <a:bodyPr/>
          <a:lstStyle/>
          <a:p>
            <a:endParaRPr lang="en-US"/>
          </a:p>
        </p:txBody>
      </p:sp>
      <p:sp>
        <p:nvSpPr>
          <p:cNvPr id="99" name="Text Placeholder 98">
            <a:extLst>
              <a:ext uri="{FF2B5EF4-FFF2-40B4-BE49-F238E27FC236}">
                <a16:creationId xmlns:a16="http://schemas.microsoft.com/office/drawing/2014/main" id="{D5A02CF7-A081-4343-8CE7-EA107BE5C7F0}"/>
              </a:ext>
            </a:extLst>
          </p:cNvPr>
          <p:cNvSpPr>
            <a:spLocks noGrp="1"/>
          </p:cNvSpPr>
          <p:nvPr>
            <p:ph type="body" sz="quarter" idx="30"/>
          </p:nvPr>
        </p:nvSpPr>
        <p:spPr/>
        <p:txBody>
          <a:bodyPr/>
          <a:lstStyle/>
          <a:p>
            <a:endParaRPr lang="en-US"/>
          </a:p>
        </p:txBody>
      </p:sp>
      <p:sp>
        <p:nvSpPr>
          <p:cNvPr id="100" name="Text Placeholder 99">
            <a:extLst>
              <a:ext uri="{FF2B5EF4-FFF2-40B4-BE49-F238E27FC236}">
                <a16:creationId xmlns:a16="http://schemas.microsoft.com/office/drawing/2014/main" id="{E1D63EAF-47F9-774B-9E42-7734CFFDC91E}"/>
              </a:ext>
            </a:extLst>
          </p:cNvPr>
          <p:cNvSpPr>
            <a:spLocks noGrp="1"/>
          </p:cNvSpPr>
          <p:nvPr>
            <p:ph type="body" sz="quarter" idx="96"/>
          </p:nvPr>
        </p:nvSpPr>
        <p:spPr/>
        <p:txBody>
          <a:bodyPr/>
          <a:lstStyle/>
          <a:p>
            <a:endParaRPr lang="en-US"/>
          </a:p>
        </p:txBody>
      </p:sp>
      <p:sp>
        <p:nvSpPr>
          <p:cNvPr id="101" name="Text Placeholder 100">
            <a:extLst>
              <a:ext uri="{FF2B5EF4-FFF2-40B4-BE49-F238E27FC236}">
                <a16:creationId xmlns:a16="http://schemas.microsoft.com/office/drawing/2014/main" id="{3F1E5495-EDC6-8943-BA21-C1F3009450C4}"/>
              </a:ext>
            </a:extLst>
          </p:cNvPr>
          <p:cNvSpPr>
            <a:spLocks noGrp="1"/>
          </p:cNvSpPr>
          <p:nvPr>
            <p:ph type="body" sz="quarter" idx="150"/>
          </p:nvPr>
        </p:nvSpPr>
        <p:spPr/>
        <p:txBody>
          <a:bodyPr/>
          <a:lstStyle/>
          <a:p>
            <a:endParaRPr lang="en-US"/>
          </a:p>
        </p:txBody>
      </p:sp>
      <p:sp>
        <p:nvSpPr>
          <p:cNvPr id="102" name="Text Placeholder 101">
            <a:extLst>
              <a:ext uri="{FF2B5EF4-FFF2-40B4-BE49-F238E27FC236}">
                <a16:creationId xmlns:a16="http://schemas.microsoft.com/office/drawing/2014/main" id="{54FAC610-AA8B-4244-8F06-6E0DE1A9D297}"/>
              </a:ext>
            </a:extLst>
          </p:cNvPr>
          <p:cNvSpPr>
            <a:spLocks noGrp="1"/>
          </p:cNvSpPr>
          <p:nvPr>
            <p:ph type="body" sz="quarter" idx="151"/>
          </p:nvPr>
        </p:nvSpPr>
        <p:spPr/>
        <p:txBody>
          <a:bodyPr>
            <a:normAutofit fontScale="92500" lnSpcReduction="10000"/>
          </a:bodyPr>
          <a:lstStyle/>
          <a:p>
            <a:endParaRPr lang="en-US"/>
          </a:p>
        </p:txBody>
      </p:sp>
      <p:sp>
        <p:nvSpPr>
          <p:cNvPr id="103" name="Text Placeholder 102">
            <a:extLst>
              <a:ext uri="{FF2B5EF4-FFF2-40B4-BE49-F238E27FC236}">
                <a16:creationId xmlns:a16="http://schemas.microsoft.com/office/drawing/2014/main" id="{95FDDD8F-0EE1-3F4F-AEB9-C6A6DBC65968}"/>
              </a:ext>
            </a:extLst>
          </p:cNvPr>
          <p:cNvSpPr>
            <a:spLocks noGrp="1"/>
          </p:cNvSpPr>
          <p:nvPr>
            <p:ph type="body" sz="quarter" idx="153"/>
          </p:nvPr>
        </p:nvSpPr>
        <p:spPr/>
        <p:txBody>
          <a:bodyPr>
            <a:normAutofit fontScale="92500" lnSpcReduction="10000"/>
          </a:bodyPr>
          <a:lstStyle/>
          <a:p>
            <a:endParaRPr lang="en-US"/>
          </a:p>
        </p:txBody>
      </p:sp>
    </p:spTree>
    <p:extLst>
      <p:ext uri="{BB962C8B-B14F-4D97-AF65-F5344CB8AC3E}">
        <p14:creationId xmlns:p14="http://schemas.microsoft.com/office/powerpoint/2010/main" val="783191702"/>
      </p:ext>
    </p:extLst>
  </p:cSld>
  <p:clrMapOvr>
    <a:masterClrMapping/>
  </p:clrMapOvr>
</p:sld>
</file>

<file path=ppt/theme/theme1.xml><?xml version="1.0" encoding="utf-8"?>
<a:theme xmlns:a="http://schemas.openxmlformats.org/drawingml/2006/main" name="36x48-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0</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36x48-Template</vt:lpstr>
      <vt:lpstr>Without guides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2026-04-14T18:57:17Z</dcterms:created>
  <dcterms:modified xsi:type="dcterms:W3CDTF">2026-04-14T18:57:28Z</dcterms:modified>
  <cp:category/>
</cp:coreProperties>
</file>