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/>
    <p:restoredTop sz="96327"/>
  </p:normalViewPr>
  <p:slideViewPr>
    <p:cSldViewPr snapToGrid="0">
      <p:cViewPr varScale="1">
        <p:scale>
          <a:sx n="124" d="100"/>
          <a:sy n="124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3B3B3B"/>
            </a:gs>
            <a:gs pos="51000">
              <a:schemeClr val="bg1">
                <a:lumMod val="0"/>
              </a:schemeClr>
            </a:gs>
            <a:gs pos="0">
              <a:schemeClr val="accent1">
                <a:lumMod val="95000"/>
                <a:lumOff val="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A74B48-4813-EF18-A0D4-AFCA6570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122" y="5501789"/>
            <a:ext cx="3823043" cy="1079528"/>
          </a:xfrm>
          <a:prstGeom prst="rect">
            <a:avLst/>
          </a:prstGeom>
        </p:spPr>
      </p:pic>
      <p:pic>
        <p:nvPicPr>
          <p:cNvPr id="4" name="Picture 3" descr="A poster for a saddle up event&#10;&#10;Description automatically generated">
            <a:extLst>
              <a:ext uri="{FF2B5EF4-FFF2-40B4-BE49-F238E27FC236}">
                <a16:creationId xmlns:a16="http://schemas.microsoft.com/office/drawing/2014/main" id="{06F78641-E7E3-7022-F2C8-F83BFCCA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9" y="444089"/>
            <a:ext cx="4825085" cy="6050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72A16-E095-4399-693B-5F0F105B7C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5375589" y="0"/>
            <a:ext cx="6816411" cy="683673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7F08FC-E820-B11A-5AD6-B2324CF59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131" y="561792"/>
            <a:ext cx="7315200" cy="780951"/>
          </a:xfrm>
        </p:spPr>
        <p:txBody>
          <a:bodyPr anchor="t" anchorCtr="0">
            <a:noAutofit/>
          </a:bodyPr>
          <a:lstStyle/>
          <a:p>
            <a:pPr algn="r"/>
            <a:r>
              <a:rPr lang="en-US" sz="4400" b="1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39FACE-A503-7582-C644-5820E117C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9920" y="1500786"/>
            <a:ext cx="6816411" cy="1079528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tx1"/>
                </a:solidFill>
                <a:cs typeface="ITF Devanagari" panose="02000000000000000000" pitchFamily="2" charset="0"/>
              </a:rPr>
              <a:t>First name Last name, affiliation</a:t>
            </a:r>
          </a:p>
          <a:p>
            <a:pPr algn="r"/>
            <a:r>
              <a:rPr lang="en-US" b="1" dirty="0">
                <a:solidFill>
                  <a:schemeClr val="tx1"/>
                </a:solidFill>
                <a:cs typeface="ITF Devanagari" panose="02000000000000000000" pitchFamily="2" charset="0"/>
              </a:rPr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86604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A74B48-4813-EF18-A0D4-AFCA6570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2" y="6266896"/>
            <a:ext cx="1732572" cy="48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72A16-E095-4399-693B-5F0F105B7C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7501585" y="21267"/>
            <a:ext cx="4690415" cy="683673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C39FACE-A503-7582-C644-5820E117C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273" y="1869141"/>
            <a:ext cx="11887605" cy="426271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Bullet #1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Bullet #2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Great Point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Important data goes 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Here’s where I’m </a:t>
            </a:r>
            <a:r>
              <a:rPr lang="en-US" sz="2800" b="1" dirty="0" err="1">
                <a:solidFill>
                  <a:schemeClr val="tx1"/>
                </a:solidFill>
                <a:cs typeface="ITF Devanagari" panose="02000000000000000000" pitchFamily="2" charset="0"/>
              </a:rPr>
              <a:t>gonna</a:t>
            </a: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 impress you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cs typeface="ITF Devanagari" panose="02000000000000000000" pitchFamily="2" charset="0"/>
              </a:rPr>
              <a:t>Prepare to be amazed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cs typeface="ITF Devanagari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7F08FC-E820-B11A-5AD6-B2324CF59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4486" y="155659"/>
            <a:ext cx="7315200" cy="1431235"/>
          </a:xfrm>
        </p:spPr>
        <p:txBody>
          <a:bodyPr anchor="t" anchorCtr="0">
            <a:noAutofit/>
          </a:bodyPr>
          <a:lstStyle/>
          <a:p>
            <a:pPr algn="r"/>
            <a:r>
              <a:rPr lang="en-US" sz="4400" b="1" dirty="0">
                <a:solidFill>
                  <a:schemeClr val="tx1"/>
                </a:solidFill>
              </a:rPr>
              <a:t>Presentation SLIDE title</a:t>
            </a:r>
          </a:p>
        </p:txBody>
      </p:sp>
      <p:pic>
        <p:nvPicPr>
          <p:cNvPr id="10" name="Picture 9" descr="A poster for a saddle up event&#10;&#10;Description automatically generated">
            <a:extLst>
              <a:ext uri="{FF2B5EF4-FFF2-40B4-BE49-F238E27FC236}">
                <a16:creationId xmlns:a16="http://schemas.microsoft.com/office/drawing/2014/main" id="{90DDC311-6224-3AD9-0FA0-76024F778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234" y="115318"/>
            <a:ext cx="990674" cy="12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tx1"/>
            </a:gs>
            <a:gs pos="89000">
              <a:schemeClr val="accent1">
                <a:lumMod val="45000"/>
                <a:lumOff val="5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2C39FACE-A503-7582-C644-5820E117C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160" y="1844396"/>
            <a:ext cx="11887605" cy="43278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Bullet #1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Bullet #2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Great Point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Important data goes 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Here’s where I’m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gonna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 impress you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ITF Devanagari" panose="02000000000000000000" pitchFamily="2" charset="0"/>
              </a:rPr>
              <a:t>Prepare to be amazed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cs typeface="ITF Devanagari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7F08FC-E820-B11A-5AD6-B2324CF59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4486" y="155659"/>
            <a:ext cx="7315200" cy="1431235"/>
          </a:xfrm>
        </p:spPr>
        <p:txBody>
          <a:bodyPr anchor="t" anchorCtr="0">
            <a:noAutofit/>
          </a:bodyPr>
          <a:lstStyle/>
          <a:p>
            <a:pPr algn="r"/>
            <a:r>
              <a:rPr lang="en-US" sz="4400" b="1" dirty="0">
                <a:ln w="0" cmpd="sng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Presentation SLIDE title</a:t>
            </a:r>
          </a:p>
        </p:txBody>
      </p:sp>
      <p:pic>
        <p:nvPicPr>
          <p:cNvPr id="10" name="Picture 9" descr="A poster for a saddle up event&#10;&#10;Description automatically generated">
            <a:extLst>
              <a:ext uri="{FF2B5EF4-FFF2-40B4-BE49-F238E27FC236}">
                <a16:creationId xmlns:a16="http://schemas.microsoft.com/office/drawing/2014/main" id="{90DDC311-6224-3AD9-0FA0-76024F77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234" y="115318"/>
            <a:ext cx="990674" cy="1242274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2BC029-2178-26F0-47EF-1D8B5EC8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" y="6307237"/>
            <a:ext cx="1732572" cy="4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2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PUG_2025_Template" id="{0333A006-FA58-3245-9892-5F337665F02E}" vid="{873C70A0-6C36-CD41-8D20-0D42B40A65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0</TotalTime>
  <Words>61</Words>
  <Application>Microsoft Macintosh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Century Gothic</vt:lpstr>
      <vt:lpstr>Mesh</vt:lpstr>
      <vt:lpstr>Presentation title</vt:lpstr>
      <vt:lpstr>Presentation SLIDE title</vt:lpstr>
      <vt:lpstr>Presentation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Scott Mathison</dc:creator>
  <cp:lastModifiedBy>Scott Mathison</cp:lastModifiedBy>
  <cp:revision>1</cp:revision>
  <dcterms:created xsi:type="dcterms:W3CDTF">2025-01-16T23:46:55Z</dcterms:created>
  <dcterms:modified xsi:type="dcterms:W3CDTF">2025-01-16T23:47:22Z</dcterms:modified>
</cp:coreProperties>
</file>