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1"/>
    <p:restoredTop sz="96327"/>
  </p:normalViewPr>
  <p:slideViewPr>
    <p:cSldViewPr snapToGrid="0">
      <p:cViewPr varScale="1">
        <p:scale>
          <a:sx n="145" d="100"/>
          <a:sy n="145" d="100"/>
        </p:scale>
        <p:origin x="20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idge over water with buildings in the background&#10;&#10;Description automatically generated">
            <a:extLst>
              <a:ext uri="{FF2B5EF4-FFF2-40B4-BE49-F238E27FC236}">
                <a16:creationId xmlns:a16="http://schemas.microsoft.com/office/drawing/2014/main" id="{CABFBAEC-6E08-4B29-3406-2DC76746CE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 descr="A poster of a city&#10;&#10;Description automatically generated">
            <a:extLst>
              <a:ext uri="{FF2B5EF4-FFF2-40B4-BE49-F238E27FC236}">
                <a16:creationId xmlns:a16="http://schemas.microsoft.com/office/drawing/2014/main" id="{8F8F4D39-505F-D0F7-0528-2678B9A9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1" y="604320"/>
            <a:ext cx="4337541" cy="5801326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A74B48-4813-EF18-A0D4-AFCA65705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122" y="5501789"/>
            <a:ext cx="3823043" cy="10795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C39FACE-A503-7582-C644-5820E117C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754" y="1487339"/>
            <a:ext cx="6816411" cy="2017644"/>
          </a:xfrm>
        </p:spPr>
        <p:txBody>
          <a:bodyPr/>
          <a:lstStyle/>
          <a:p>
            <a:pPr algn="r"/>
            <a:r>
              <a:rPr lang="en-US" b="1" dirty="0">
                <a:cs typeface="ITF Devanagari" panose="02000000000000000000" pitchFamily="2" charset="0"/>
              </a:rPr>
              <a:t>My Name </a:t>
            </a:r>
          </a:p>
          <a:p>
            <a:pPr algn="r"/>
            <a:r>
              <a:rPr lang="en-US" b="1" dirty="0">
                <a:cs typeface="ITF Devanagari" panose="02000000000000000000" pitchFamily="2" charset="0"/>
              </a:rPr>
              <a:t>My Affiliation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7F08FC-E820-B11A-5AD6-B2324CF59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965" y="706388"/>
            <a:ext cx="7315200" cy="1431235"/>
          </a:xfrm>
        </p:spPr>
        <p:txBody>
          <a:bodyPr anchor="t" anchorCtr="0">
            <a:noAutofit/>
          </a:bodyPr>
          <a:lstStyle/>
          <a:p>
            <a:pPr algn="r"/>
            <a:r>
              <a:rPr lang="en-US" sz="4400" b="1" dirty="0"/>
              <a:t>My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6604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idge over water with buildings in the background&#10;&#10;Description automatically generated">
            <a:extLst>
              <a:ext uri="{FF2B5EF4-FFF2-40B4-BE49-F238E27FC236}">
                <a16:creationId xmlns:a16="http://schemas.microsoft.com/office/drawing/2014/main" id="{CABFBAEC-6E08-4B29-3406-2DC76746CE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A74B48-4813-EF18-A0D4-AFCA65705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0" y="6286750"/>
            <a:ext cx="1633788" cy="4613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540152E-2CB2-D0B3-EB95-E422233B5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00" y="1359243"/>
            <a:ext cx="11873054" cy="479442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F7BDB1-0485-5875-2F2B-53CF51B0B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01" y="119269"/>
            <a:ext cx="10541747" cy="1009914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14" name="Picture 13" descr="A poster of a city&#10;&#10;Description automatically generated">
            <a:extLst>
              <a:ext uri="{FF2B5EF4-FFF2-40B4-BE49-F238E27FC236}">
                <a16:creationId xmlns:a16="http://schemas.microsoft.com/office/drawing/2014/main" id="{35264326-8F49-E3FB-A09F-3A66544C9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9067" y="79964"/>
            <a:ext cx="856987" cy="114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40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3B6A0C-75CB-114C-9D0C-C1D8F7891F23}" vid="{9FA41DB5-4A36-854F-B16E-264FA3ED02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40</TotalTime>
  <Words>7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Mesh</vt:lpstr>
      <vt:lpstr>My 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Title</dc:title>
  <dc:creator>Scott Mathison</dc:creator>
  <cp:lastModifiedBy>Scott Mathison</cp:lastModifiedBy>
  <cp:revision>3</cp:revision>
  <dcterms:created xsi:type="dcterms:W3CDTF">2023-01-27T22:09:19Z</dcterms:created>
  <dcterms:modified xsi:type="dcterms:W3CDTF">2024-02-20T00:15:56Z</dcterms:modified>
</cp:coreProperties>
</file>